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64" d="100"/>
          <a:sy n="64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70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00125-7740-4497-98AF-F575BE4FD7BF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8F80C-2E93-4027-AC4C-57E7B9225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2016C-150E-43A3-9A54-D530E363D808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9E506-58EE-44EA-A4AD-C8658B34D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533401"/>
            <a:ext cx="7772400" cy="533399"/>
          </a:xfrm>
          <a:prstGeom prst="rect">
            <a:avLst/>
          </a:prstGeom>
        </p:spPr>
        <p:txBody>
          <a:bodyPr/>
          <a:lstStyle>
            <a:lvl1pPr>
              <a:defRPr sz="3000" b="1" baseline="0"/>
            </a:lvl1pPr>
          </a:lstStyle>
          <a:p>
            <a:r>
              <a:rPr lang="en-US" dirty="0" smtClean="0"/>
              <a:t>Species Common Name (Scientific Name)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0" y="228600"/>
            <a:ext cx="2362200" cy="228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00" baseline="0"/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1143000"/>
            <a:ext cx="2362200" cy="1219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 smtClean="0"/>
              <a:t>HABITAT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0" y="1143000"/>
            <a:ext cx="2362200" cy="1219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 smtClean="0"/>
              <a:t>NICHE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6" hasCustomPrompt="1"/>
          </p:nvPr>
        </p:nvSpPr>
        <p:spPr>
          <a:xfrm>
            <a:off x="3124200" y="1143000"/>
            <a:ext cx="2895600" cy="2590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aseline="0"/>
            </a:lvl1pPr>
          </a:lstStyle>
          <a:p>
            <a:r>
              <a:rPr lang="en-US" dirty="0" smtClean="0"/>
              <a:t>PICTURE OF </a:t>
            </a:r>
            <a:r>
              <a:rPr lang="en-US" dirty="0" smtClean="0"/>
              <a:t>SPECIES</a:t>
            </a:r>
            <a:endParaRPr lang="en-US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7" hasCustomPrompt="1"/>
          </p:nvPr>
        </p:nvSpPr>
        <p:spPr>
          <a:xfrm>
            <a:off x="685800" y="2438400"/>
            <a:ext cx="2362200" cy="1295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 baseline="0"/>
            </a:lvl1pPr>
          </a:lstStyle>
          <a:p>
            <a:r>
              <a:rPr lang="en-US" dirty="0" smtClean="0"/>
              <a:t>PICTURE OF HABITAT</a:t>
            </a:r>
            <a:endParaRPr lang="en-US"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8" hasCustomPrompt="1"/>
          </p:nvPr>
        </p:nvSpPr>
        <p:spPr>
          <a:xfrm>
            <a:off x="6096000" y="2438400"/>
            <a:ext cx="2362200" cy="1295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 baseline="0"/>
            </a:lvl1pPr>
          </a:lstStyle>
          <a:p>
            <a:r>
              <a:rPr lang="en-US" dirty="0" smtClean="0"/>
              <a:t>PICTURE OF YOUR CHOICE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9" hasCustomPrompt="1"/>
          </p:nvPr>
        </p:nvSpPr>
        <p:spPr>
          <a:xfrm>
            <a:off x="685800" y="38100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500" baseline="0"/>
            </a:lvl1pPr>
          </a:lstStyle>
          <a:p>
            <a:pPr lvl="0"/>
            <a:r>
              <a:rPr lang="en-US" dirty="0" smtClean="0"/>
              <a:t>WHY YOUR SPECIES IS ENDANGERED / EFFORTS TO PROTECT THE SPECIES</a:t>
            </a:r>
            <a:endParaRPr lang="en-US" dirty="0"/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0" y="5029200"/>
            <a:ext cx="2362200" cy="1676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500" baseline="0"/>
            </a:lvl1pPr>
          </a:lstStyle>
          <a:p>
            <a:pPr lvl="0"/>
            <a:r>
              <a:rPr lang="en-US" dirty="0" smtClean="0"/>
              <a:t>INTERESTING FACTS/ ADAPTATIONS</a:t>
            </a:r>
            <a:endParaRPr lang="en-US" dirty="0"/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6096000" y="5029200"/>
            <a:ext cx="2362200" cy="167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 smtClean="0"/>
              <a:t>THE FUTURE</a:t>
            </a:r>
            <a:endParaRPr lang="en-US" dirty="0"/>
          </a:p>
        </p:txBody>
      </p:sp>
      <p:sp>
        <p:nvSpPr>
          <p:cNvPr id="19" name="Picture Placeholder 12"/>
          <p:cNvSpPr>
            <a:spLocks noGrp="1"/>
          </p:cNvSpPr>
          <p:nvPr>
            <p:ph type="pic" sz="quarter" idx="22" hasCustomPrompt="1"/>
          </p:nvPr>
        </p:nvSpPr>
        <p:spPr>
          <a:xfrm>
            <a:off x="3124200" y="5029200"/>
            <a:ext cx="2895600" cy="1676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r>
              <a:rPr lang="en-US" dirty="0" smtClean="0"/>
              <a:t>EXTRA PICTURE</a:t>
            </a:r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0" y="228600"/>
            <a:ext cx="236220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en-US" dirty="0" smtClean="0"/>
              <a:t>YOUR NAME </a:t>
            </a:r>
            <a:r>
              <a:rPr lang="en-US" dirty="0" smtClean="0"/>
              <a:t>AND PERIOD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52601"/>
            <a:ext cx="2209800" cy="2667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F7D0-4AD6-4BCA-AE93-F0E127BBCA6E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6B54-B3B7-400F-A855-BBB0E84C2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F7D0-4AD6-4BCA-AE93-F0E127BBCA6E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6B54-B3B7-400F-A855-BBB0E84C2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F7D0-4AD6-4BCA-AE93-F0E127BBCA6E}" type="datetimeFigureOut">
              <a:rPr lang="en-US" smtClean="0"/>
              <a:pPr/>
              <a:t>5/12/2014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6B54-B3B7-400F-A855-BBB0E84C2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Citations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F7D0-4AD6-4BCA-AE93-F0E127BBCA6E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6B54-B3B7-400F-A855-BBB0E84C2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057400"/>
            <a:ext cx="8229600" cy="762000"/>
          </a:xfrm>
          <a:prstGeom prst="rect">
            <a:avLst/>
          </a:prstGeom>
        </p:spPr>
        <p:txBody>
          <a:bodyPr/>
          <a:lstStyle>
            <a:lvl1pPr>
              <a:defRPr sz="2000" baseline="0"/>
            </a:lvl1pPr>
          </a:lstStyle>
          <a:p>
            <a:pPr lvl="0"/>
            <a:r>
              <a:rPr lang="en-US" dirty="0" smtClean="0"/>
              <a:t>Source 1 </a:t>
            </a:r>
            <a:r>
              <a:rPr lang="en-US" dirty="0" smtClean="0"/>
              <a:t>(in proper format – NOT JUST A LINK! And no Wikipedia!)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971800"/>
            <a:ext cx="8229600" cy="762000"/>
          </a:xfrm>
          <a:prstGeom prst="rect">
            <a:avLst/>
          </a:prstGeom>
        </p:spPr>
        <p:txBody>
          <a:bodyPr/>
          <a:lstStyle>
            <a:lvl1pPr>
              <a:defRPr sz="2000" baseline="0"/>
            </a:lvl1pPr>
          </a:lstStyle>
          <a:p>
            <a:pPr lvl="0"/>
            <a:r>
              <a:rPr lang="en-US" dirty="0" smtClean="0"/>
              <a:t>Source 2 </a:t>
            </a:r>
            <a:r>
              <a:rPr lang="en-US" dirty="0" smtClean="0"/>
              <a:t>(in proper format – NOT JUST A LINK! And no Wikipedia!)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F7D0-4AD6-4BCA-AE93-F0E127BBCA6E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6B54-B3B7-400F-A855-BBB0E84C2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F7D0-4AD6-4BCA-AE93-F0E127BBCA6E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6B54-B3B7-400F-A855-BBB0E84C2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F7D0-4AD6-4BCA-AE93-F0E127BBCA6E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6B54-B3B7-400F-A855-BBB0E84C2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F7D0-4AD6-4BCA-AE93-F0E127BBCA6E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6B54-B3B7-400F-A855-BBB0E84C2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F7D0-4AD6-4BCA-AE93-F0E127BBCA6E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6B54-B3B7-400F-A855-BBB0E84C2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F7D0-4AD6-4BCA-AE93-F0E127BBCA6E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6B54-B3B7-400F-A855-BBB0E84C2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1F7D0-4AD6-4BCA-AE93-F0E127BBCA6E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A6B54-B3B7-400F-A855-BBB0E84C2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1F7D0-4AD6-4BCA-AE93-F0E127BBCA6E}" type="datetimeFigureOut">
              <a:rPr lang="en-US" smtClean="0"/>
              <a:pPr/>
              <a:t>5/12/2014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A6B54-B3B7-400F-A855-BBB0E84C2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3" name="Text Placeholder 1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/>
              <a:t>Citations </a:t>
            </a:r>
            <a:endParaRPr lang="en-US" sz="6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</dc:creator>
  <cp:lastModifiedBy>Chris</cp:lastModifiedBy>
  <cp:revision>24</cp:revision>
  <dcterms:created xsi:type="dcterms:W3CDTF">2013-11-17T16:18:14Z</dcterms:created>
  <dcterms:modified xsi:type="dcterms:W3CDTF">2014-05-12T11:08:28Z</dcterms:modified>
</cp:coreProperties>
</file>